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8" r:id="rId3"/>
    <p:sldId id="27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5C12"/>
    <a:srgbClr val="009900"/>
    <a:srgbClr val="FDF2DF"/>
    <a:srgbClr val="FFC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7" y="14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@nojoomi.com" userId="78cb792b-b930-43dd-8644-6f2b710b4470" providerId="ADAL" clId="{20E7BE2D-33FD-450A-9DFD-F4926346065F}"/>
    <pc:docChg chg="delSld">
      <pc:chgData name="reza@nojoomi.com" userId="78cb792b-b930-43dd-8644-6f2b710b4470" providerId="ADAL" clId="{20E7BE2D-33FD-450A-9DFD-F4926346065F}" dt="2022-03-09T22:48:40.808" v="9" actId="47"/>
      <pc:docMkLst>
        <pc:docMk/>
      </pc:docMkLst>
      <pc:sldChg chg="del">
        <pc:chgData name="reza@nojoomi.com" userId="78cb792b-b930-43dd-8644-6f2b710b4470" providerId="ADAL" clId="{20E7BE2D-33FD-450A-9DFD-F4926346065F}" dt="2022-03-09T22:48:30.021" v="0" actId="47"/>
        <pc:sldMkLst>
          <pc:docMk/>
          <pc:sldMk cId="294682076" sldId="256"/>
        </pc:sldMkLst>
      </pc:sldChg>
      <pc:sldChg chg="del">
        <pc:chgData name="reza@nojoomi.com" userId="78cb792b-b930-43dd-8644-6f2b710b4470" providerId="ADAL" clId="{20E7BE2D-33FD-450A-9DFD-F4926346065F}" dt="2022-03-09T22:48:32.345" v="2" actId="47"/>
        <pc:sldMkLst>
          <pc:docMk/>
          <pc:sldMk cId="2225724860" sldId="259"/>
        </pc:sldMkLst>
      </pc:sldChg>
      <pc:sldChg chg="del">
        <pc:chgData name="reza@nojoomi.com" userId="78cb792b-b930-43dd-8644-6f2b710b4470" providerId="ADAL" clId="{20E7BE2D-33FD-450A-9DFD-F4926346065F}" dt="2022-03-09T22:48:40.808" v="9" actId="47"/>
        <pc:sldMkLst>
          <pc:docMk/>
          <pc:sldMk cId="2648017371" sldId="263"/>
        </pc:sldMkLst>
      </pc:sldChg>
      <pc:sldChg chg="del">
        <pc:chgData name="reza@nojoomi.com" userId="78cb792b-b930-43dd-8644-6f2b710b4470" providerId="ADAL" clId="{20E7BE2D-33FD-450A-9DFD-F4926346065F}" dt="2022-03-09T22:48:38.444" v="5" actId="47"/>
        <pc:sldMkLst>
          <pc:docMk/>
          <pc:sldMk cId="2025435619" sldId="265"/>
        </pc:sldMkLst>
      </pc:sldChg>
      <pc:sldChg chg="del">
        <pc:chgData name="reza@nojoomi.com" userId="78cb792b-b930-43dd-8644-6f2b710b4470" providerId="ADAL" clId="{20E7BE2D-33FD-450A-9DFD-F4926346065F}" dt="2022-03-09T22:48:38.846" v="6" actId="47"/>
        <pc:sldMkLst>
          <pc:docMk/>
          <pc:sldMk cId="900315268" sldId="268"/>
        </pc:sldMkLst>
      </pc:sldChg>
      <pc:sldChg chg="del">
        <pc:chgData name="reza@nojoomi.com" userId="78cb792b-b930-43dd-8644-6f2b710b4470" providerId="ADAL" clId="{20E7BE2D-33FD-450A-9DFD-F4926346065F}" dt="2022-03-09T22:48:31.405" v="1" actId="47"/>
        <pc:sldMkLst>
          <pc:docMk/>
          <pc:sldMk cId="2906522631" sldId="271"/>
        </pc:sldMkLst>
      </pc:sldChg>
      <pc:sldChg chg="del">
        <pc:chgData name="reza@nojoomi.com" userId="78cb792b-b930-43dd-8644-6f2b710b4470" providerId="ADAL" clId="{20E7BE2D-33FD-450A-9DFD-F4926346065F}" dt="2022-03-09T22:48:32.976" v="3" actId="47"/>
        <pc:sldMkLst>
          <pc:docMk/>
          <pc:sldMk cId="38730034" sldId="273"/>
        </pc:sldMkLst>
      </pc:sldChg>
      <pc:sldChg chg="del">
        <pc:chgData name="reza@nojoomi.com" userId="78cb792b-b930-43dd-8644-6f2b710b4470" providerId="ADAL" clId="{20E7BE2D-33FD-450A-9DFD-F4926346065F}" dt="2022-03-09T22:48:39.898" v="7" actId="47"/>
        <pc:sldMkLst>
          <pc:docMk/>
          <pc:sldMk cId="2802414709" sldId="280"/>
        </pc:sldMkLst>
      </pc:sldChg>
      <pc:sldChg chg="del">
        <pc:chgData name="reza@nojoomi.com" userId="78cb792b-b930-43dd-8644-6f2b710b4470" providerId="ADAL" clId="{20E7BE2D-33FD-450A-9DFD-F4926346065F}" dt="2022-03-09T22:48:40.334" v="8" actId="47"/>
        <pc:sldMkLst>
          <pc:docMk/>
          <pc:sldMk cId="3808068994" sldId="283"/>
        </pc:sldMkLst>
      </pc:sldChg>
      <pc:sldChg chg="del">
        <pc:chgData name="reza@nojoomi.com" userId="78cb792b-b930-43dd-8644-6f2b710b4470" providerId="ADAL" clId="{20E7BE2D-33FD-450A-9DFD-F4926346065F}" dt="2022-03-09T22:48:38.040" v="4" actId="47"/>
        <pc:sldMkLst>
          <pc:docMk/>
          <pc:sldMk cId="3152936057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7EB8-72B9-4684-9BFC-4D3BDD68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D86DD-9AF9-4E37-BA29-93B0DDFE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2C82-F1CD-4E40-AFA1-22424D14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76B1-2D1C-4D36-B020-A52411F2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D1130-FE9D-4214-9184-1ACBECE2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3DF6-34D7-4184-8773-84C32C59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93E26-834C-4D3F-ABA6-98AB43FEC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56DD-E86B-4AB4-BA40-4932156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176F-F7B2-46A0-82F8-35AA3224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8C36-1615-43F3-89BD-4E474AE2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0E3DF-9814-48BD-B171-0B818A473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BBD15-98EE-427C-A2E4-ED9F4A5B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26743-D385-4614-AEBC-9347F729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06CB-F15F-4DF0-AC59-8ACD2DFF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C14F-6751-4BA4-A9ED-11FDD5DD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5DF9-3286-4E26-AF4C-A5AD6B0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A15B-9158-4CA8-BF7A-C92B6651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F8D1-4C6A-4481-9416-E29BC1B0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7CCA-BB45-498A-86D4-9723A30A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F3F1C-86C8-491E-BA2B-84AEE74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FF18-45A2-4D57-ACBE-BD001A8A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A16A-BFA8-420A-AEC9-254162DCC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4234F-C81C-4F10-8E7F-FB364D8A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6437-59FF-4075-BCFA-EB9068E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43D2E-5809-4104-9DAB-99189B8E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6C2B-EA9F-4A5A-BEB7-4D83E55B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447A-8CB3-434E-9BFA-1D7F0E7F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90FD3-976F-4D7B-AA1C-627498C8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F7BA4-EA4B-4512-AB88-6B52828B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A1C8-A878-45AB-988C-85A3F6E6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729F-4359-4070-AB15-3B9B4269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3EE4-9AF2-4A52-AF9B-5A3C72A0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13C7B-ACBE-4B9C-AF9C-340F40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FD4AB-3520-49B2-8FD3-A9A443AB6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2CE41-D793-4843-AE1E-45609BEE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46098-41CF-4C98-971E-5DF8732E5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6AEE0-FA05-4A7E-B10A-3C0771C7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90654C-23DC-4EB2-9C3D-936FB8CA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EC327-D14D-40EA-B246-8FC17343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03A-87B7-478E-A4E7-B34B847B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4BF4-7F8B-4A89-99B9-314DBC86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AB7A5-EEAE-4BFC-86A4-554117FA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C5F60-39CB-4B35-98E4-020A8B08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59DBC-9F6F-4E75-89B0-08D1E270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1B464-FB84-4755-8675-18A73E1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4D419-A361-4084-8DBD-A2CA7D3A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094E-C91D-4B62-B276-4B2D1F0F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1432-E138-4A31-80CE-59651157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1B7BA-D119-4581-94E8-5A997477A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67680-4D56-4FF2-A46D-DACE0F73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6ADE-D3DF-4D58-AFF5-EAB67A84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F83C7-6192-434C-A9BC-6DB325A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38AB-83C0-44EB-8D42-49B7B7C2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04939-5EDB-4686-92FB-860CE7484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09D21-03B6-48B9-850F-CFE9DF71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8D85E-F4D7-435A-B982-B24A87E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C424-85B5-4101-BFBF-8BA1C92E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940AA-AB89-4620-A465-FAE4F097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9BF86-F272-46EB-88C9-9F731ED4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82FC7-E540-43F1-9AC2-6FC812F7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698B-CF69-4089-B312-731AF0EA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9FF1-9C12-42A7-8661-8B6A854BA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4D01C-3275-4314-86EA-56C43F8E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www.pngall.com/spring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8AE27E2-5E8C-40CC-BFF1-1547B04262CD}"/>
              </a:ext>
            </a:extLst>
          </p:cNvPr>
          <p:cNvSpPr txBox="1"/>
          <p:nvPr/>
        </p:nvSpPr>
        <p:spPr>
          <a:xfrm>
            <a:off x="1341120" y="1910175"/>
            <a:ext cx="9361714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5"/>
              </a:buBlip>
            </a:pPr>
            <a:r>
              <a:rPr lang="en-US" sz="28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  Preparing for Nowruz starts a few weeks prior to the New Year with a traditional spring cleaning of the home</a:t>
            </a:r>
          </a:p>
          <a:p>
            <a:pPr>
              <a:spcAft>
                <a:spcPts val="1200"/>
              </a:spcAft>
            </a:pPr>
            <a:endParaRPr lang="en-US" sz="28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5"/>
              </a:buBlip>
            </a:pPr>
            <a:r>
              <a:rPr lang="en-US" sz="28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  At this time it is also customary to purchase new clothing and new furniture for the family, and help the less fortunate others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4C5E4-DE67-474B-A9EB-DA9E50A2B2C0}"/>
              </a:ext>
            </a:extLst>
          </p:cNvPr>
          <p:cNvSpPr txBox="1"/>
          <p:nvPr/>
        </p:nvSpPr>
        <p:spPr>
          <a:xfrm>
            <a:off x="3378926" y="781984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>
              <a:defRPr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>
                <a:solidFill>
                  <a:schemeClr val="accent6"/>
                </a:solidFill>
              </a:rPr>
              <a:t>Run up to Nowruz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4950C0-B18E-469E-BBE8-C51EC2B224B8}"/>
              </a:ext>
            </a:extLst>
          </p:cNvPr>
          <p:cNvSpPr txBox="1"/>
          <p:nvPr/>
        </p:nvSpPr>
        <p:spPr>
          <a:xfrm>
            <a:off x="848154" y="538144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</p:spTree>
    <p:extLst>
      <p:ext uri="{BB962C8B-B14F-4D97-AF65-F5344CB8AC3E}">
        <p14:creationId xmlns:p14="http://schemas.microsoft.com/office/powerpoint/2010/main" val="82726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12D991-91F9-4142-88E8-19FC5D06045E}"/>
              </a:ext>
            </a:extLst>
          </p:cNvPr>
          <p:cNvSpPr txBox="1"/>
          <p:nvPr/>
        </p:nvSpPr>
        <p:spPr>
          <a:xfrm>
            <a:off x="286195" y="257440"/>
            <a:ext cx="10755086" cy="18774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>
              <a:defRPr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 </a:t>
            </a:r>
          </a:p>
          <a:p>
            <a:r>
              <a:rPr lang="en-US" sz="3600" err="1">
                <a:ln w="12700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Chahärshanbe-Süri</a:t>
            </a:r>
            <a:r>
              <a:rPr lang="en-US"/>
              <a:t> </a:t>
            </a:r>
            <a:r>
              <a:rPr lang="en-US" sz="2000">
                <a:ln w="12700" cmpd="sng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(in Persian) </a:t>
            </a:r>
          </a:p>
          <a:p>
            <a:endParaRPr lang="en-US" sz="2000">
              <a:ln w="12700" cmpd="sng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86953-6BC2-40D4-8684-BABA579C4245}"/>
              </a:ext>
            </a:extLst>
          </p:cNvPr>
          <p:cNvSpPr txBox="1"/>
          <p:nvPr/>
        </p:nvSpPr>
        <p:spPr>
          <a:xfrm>
            <a:off x="3378926" y="781984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>
              <a:defRPr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800">
                <a:solidFill>
                  <a:schemeClr val="accent6"/>
                </a:solidFill>
              </a:rPr>
              <a:t>Run up to Nowruz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E36B16-D244-4D56-A6EC-B911125C833E}"/>
              </a:ext>
            </a:extLst>
          </p:cNvPr>
          <p:cNvSpPr txBox="1"/>
          <p:nvPr/>
        </p:nvSpPr>
        <p:spPr>
          <a:xfrm>
            <a:off x="848154" y="538144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E79B19-C5D0-4547-A051-5C3AB377D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37" y="2247743"/>
            <a:ext cx="7188457" cy="4404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3F2E2-76A5-4AD1-9850-A4CB9A181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650" y="2098044"/>
            <a:ext cx="7860680" cy="44046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F8E5B-C445-49CB-8D6D-C63D84FC1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056" y="2308749"/>
            <a:ext cx="6308354" cy="4404693"/>
          </a:xfrm>
          <a:prstGeom prst="rect">
            <a:avLst/>
          </a:prstGeom>
        </p:spPr>
      </p:pic>
      <p:pic>
        <p:nvPicPr>
          <p:cNvPr id="8194" name="Picture 2" descr="Eldfesten / Chaharshanbe Suri 2013 (2 of 30)">
            <a:extLst>
              <a:ext uri="{FF2B5EF4-FFF2-40B4-BE49-F238E27FC236}">
                <a16:creationId xmlns:a16="http://schemas.microsoft.com/office/drawing/2014/main" id="{F5CEAA7E-8540-43AB-8EB1-5B47193D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739" y="1819754"/>
            <a:ext cx="7899342" cy="484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29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FCE8A8-8B48-4702-8961-3F2C82FBF3FB}"/>
              </a:ext>
            </a:extLst>
          </p:cNvPr>
          <p:cNvSpPr txBox="1"/>
          <p:nvPr/>
        </p:nvSpPr>
        <p:spPr>
          <a:xfrm>
            <a:off x="722811" y="538144"/>
            <a:ext cx="10493829" cy="5170646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Blip>
                <a:blip r:embed="rId3"/>
              </a:buBlip>
            </a:pPr>
            <a:endParaRPr lang="en-US" sz="24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3"/>
              </a:buBlip>
            </a:pPr>
            <a:endParaRPr lang="en-US" sz="24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spcAft>
                <a:spcPts val="1200"/>
              </a:spcAft>
              <a:buBlip>
                <a:blip r:embed="rId3"/>
              </a:buBlip>
            </a:pPr>
            <a:endParaRPr lang="en-US" sz="24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spcAft>
                <a:spcPts val="2400"/>
              </a:spcAft>
              <a:buBlip>
                <a:blip r:embed="rId3"/>
              </a:buBlip>
            </a:pPr>
            <a:r>
              <a:rPr lang="en-US" sz="24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Nowruz is a time for family and friends to gather and celebrate the end of one year and the beginning of the next</a:t>
            </a:r>
          </a:p>
          <a:p>
            <a:pPr marL="285750" indent="-285750">
              <a:spcAft>
                <a:spcPts val="2400"/>
              </a:spcAft>
              <a:buBlip>
                <a:blip r:embed="rId3"/>
              </a:buBlip>
            </a:pPr>
            <a:r>
              <a:rPr lang="en-US" sz="24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Children have a fourteen-day vacation from school, and most adults do not work during the Nowruz festivities</a:t>
            </a:r>
          </a:p>
          <a:p>
            <a:pPr marL="285750" indent="-285750">
              <a:spcAft>
                <a:spcPts val="2400"/>
              </a:spcAft>
              <a:buBlip>
                <a:blip r:embed="rId3"/>
              </a:buBlip>
            </a:pPr>
            <a:r>
              <a:rPr lang="en-US" sz="24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Throughout the holiday period friends and family gather at each other’s houses for meals and conversation</a:t>
            </a:r>
          </a:p>
          <a:p>
            <a:pPr marL="285750" indent="-285750">
              <a:spcAft>
                <a:spcPts val="1200"/>
              </a:spcAft>
              <a:buBlip>
                <a:blip r:embed="rId3"/>
              </a:buBlip>
            </a:pPr>
            <a:endParaRPr lang="en-US" sz="24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C61749-D57B-4832-9BC1-54363E9917E4}"/>
              </a:ext>
            </a:extLst>
          </p:cNvPr>
          <p:cNvSpPr txBox="1"/>
          <p:nvPr/>
        </p:nvSpPr>
        <p:spPr>
          <a:xfrm>
            <a:off x="3224125" y="784366"/>
            <a:ext cx="31505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Celebrations</a:t>
            </a:r>
            <a:endParaRPr lang="en-US" sz="2800" b="1">
              <a:ln>
                <a:solidFill>
                  <a:srgbClr val="92D050"/>
                </a:solidFill>
              </a:ln>
              <a:solidFill>
                <a:srgbClr val="00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33BB7-754F-4544-8F79-77DEFF39A89E}"/>
              </a:ext>
            </a:extLst>
          </p:cNvPr>
          <p:cNvSpPr txBox="1"/>
          <p:nvPr/>
        </p:nvSpPr>
        <p:spPr>
          <a:xfrm>
            <a:off x="848154" y="538144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</p:spTree>
    <p:extLst>
      <p:ext uri="{BB962C8B-B14F-4D97-AF65-F5344CB8AC3E}">
        <p14:creationId xmlns:p14="http://schemas.microsoft.com/office/powerpoint/2010/main" val="2701112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Nojoomi</dc:creator>
  <cp:lastModifiedBy>Reza Nojoomi</cp:lastModifiedBy>
  <cp:revision>2</cp:revision>
  <dcterms:created xsi:type="dcterms:W3CDTF">2022-03-02T22:33:52Z</dcterms:created>
  <dcterms:modified xsi:type="dcterms:W3CDTF">2022-03-09T22:48:44Z</dcterms:modified>
</cp:coreProperties>
</file>